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8799790" cy="3959987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00000" y="6480836"/>
            <a:ext cx="21600001" cy="13786667"/>
          </a:xfrm>
        </p:spPr>
        <p:txBody>
          <a:bodyPr anchor="b"/>
          <a:lstStyle>
            <a:lvl1pPr algn="ctr"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00000" y="20799170"/>
            <a:ext cx="21600001" cy="9560831"/>
          </a:xfrm>
        </p:spPr>
        <p:txBody>
          <a:bodyPr/>
          <a:lstStyle>
            <a:lvl1pPr marL="0" indent="0" algn="ctr">
              <a:buNone/>
              <a:defRPr sz="7560"/>
            </a:lvl1pPr>
            <a:lvl2pPr marL="1440180" indent="0" algn="ctr">
              <a:buNone/>
              <a:defRPr sz="6300"/>
            </a:lvl2pPr>
            <a:lvl3pPr marL="2879725" indent="0" algn="ctr">
              <a:buNone/>
              <a:defRPr sz="5670"/>
            </a:lvl3pPr>
            <a:lvl4pPr marL="4319905" indent="0" algn="ctr">
              <a:buNone/>
              <a:defRPr sz="5040"/>
            </a:lvl4pPr>
            <a:lvl5pPr marL="5760085" indent="0" algn="ctr">
              <a:buNone/>
              <a:defRPr sz="5040"/>
            </a:lvl5pPr>
            <a:lvl6pPr marL="7200265" indent="0" algn="ctr">
              <a:buNone/>
              <a:defRPr sz="5040"/>
            </a:lvl6pPr>
            <a:lvl7pPr marL="8639810" indent="0" algn="ctr">
              <a:buNone/>
              <a:defRPr sz="5040"/>
            </a:lvl7pPr>
            <a:lvl8pPr marL="10079990" indent="0" algn="ctr">
              <a:buNone/>
              <a:defRPr sz="5040"/>
            </a:lvl8pPr>
            <a:lvl9pPr marL="11520170" indent="0" algn="ctr">
              <a:buNone/>
              <a:defRPr sz="504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610001" y="2108333"/>
            <a:ext cx="6210000" cy="335591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80000" y="2108333"/>
            <a:ext cx="18270001" cy="335591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5000" y="9872503"/>
            <a:ext cx="24840001" cy="16472498"/>
          </a:xfrm>
        </p:spPr>
        <p:txBody>
          <a:bodyPr anchor="b"/>
          <a:lstStyle>
            <a:lvl1pPr>
              <a:defRPr sz="189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65000" y="26500837"/>
            <a:ext cx="24840001" cy="8662497"/>
          </a:xfrm>
        </p:spPr>
        <p:txBody>
          <a:bodyPr/>
          <a:lstStyle>
            <a:lvl1pPr marL="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2pPr>
            <a:lvl3pPr marL="287972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3pPr>
            <a:lvl4pPr marL="431990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08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6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3981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7999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17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580000" y="10541667"/>
            <a:ext cx="12240000" cy="2512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108333"/>
            <a:ext cx="24840001" cy="76541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3751" y="9707503"/>
            <a:ext cx="12183749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983751" y="14465001"/>
            <a:ext cx="12183749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580000" y="9707503"/>
            <a:ext cx="12243752" cy="4757497"/>
          </a:xfrm>
        </p:spPr>
        <p:txBody>
          <a:bodyPr anchor="b"/>
          <a:lstStyle>
            <a:lvl1pPr marL="0" indent="0">
              <a:buNone/>
              <a:defRPr sz="7560" b="1"/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580000" y="14465001"/>
            <a:ext cx="12243752" cy="21275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>
              <a:defRPr sz="10080"/>
            </a:lvl1pPr>
            <a:lvl2pPr>
              <a:defRPr sz="8820"/>
            </a:lvl2pPr>
            <a:lvl3pPr>
              <a:defRPr sz="756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3751" y="2640000"/>
            <a:ext cx="9288749" cy="9240000"/>
          </a:xfrm>
        </p:spPr>
        <p:txBody>
          <a:bodyPr anchor="b"/>
          <a:lstStyle>
            <a:lvl1pPr>
              <a:defRPr sz="1008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243752" y="5701667"/>
            <a:ext cx="14580000" cy="28141668"/>
          </a:xfrm>
        </p:spPr>
        <p:txBody>
          <a:bodyPr/>
          <a:lstStyle>
            <a:lvl1pPr marL="0" indent="0">
              <a:buNone/>
              <a:defRPr sz="10080"/>
            </a:lvl1pPr>
            <a:lvl2pPr marL="1440180" indent="0">
              <a:buNone/>
              <a:defRPr sz="8820"/>
            </a:lvl2pPr>
            <a:lvl3pPr marL="2879725" indent="0">
              <a:buNone/>
              <a:defRPr sz="7560"/>
            </a:lvl3pPr>
            <a:lvl4pPr marL="4319905" indent="0">
              <a:buNone/>
              <a:defRPr sz="6300"/>
            </a:lvl4pPr>
            <a:lvl5pPr marL="5760085" indent="0">
              <a:buNone/>
              <a:defRPr sz="6300"/>
            </a:lvl5pPr>
            <a:lvl6pPr marL="7200265" indent="0">
              <a:buNone/>
              <a:defRPr sz="6300"/>
            </a:lvl6pPr>
            <a:lvl7pPr marL="8639810" indent="0">
              <a:buNone/>
              <a:defRPr sz="6300"/>
            </a:lvl7pPr>
            <a:lvl8pPr marL="10079990" indent="0">
              <a:buNone/>
              <a:defRPr sz="6300"/>
            </a:lvl8pPr>
            <a:lvl9pPr marL="11520170" indent="0">
              <a:buNone/>
              <a:defRPr sz="6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83751" y="11880000"/>
            <a:ext cx="9288749" cy="22009170"/>
          </a:xfrm>
        </p:spPr>
        <p:txBody>
          <a:bodyPr/>
          <a:lstStyle>
            <a:lvl1pPr marL="0" indent="0">
              <a:buNone/>
              <a:defRPr sz="5040"/>
            </a:lvl1pPr>
            <a:lvl2pPr marL="1440180" indent="0">
              <a:buNone/>
              <a:defRPr sz="4410"/>
            </a:lvl2pPr>
            <a:lvl3pPr marL="2879725" indent="0">
              <a:buNone/>
              <a:defRPr sz="3780"/>
            </a:lvl3pPr>
            <a:lvl4pPr marL="4319905" indent="0">
              <a:buNone/>
              <a:defRPr sz="3150"/>
            </a:lvl4pPr>
            <a:lvl5pPr marL="5760085" indent="0">
              <a:buNone/>
              <a:defRPr sz="3150"/>
            </a:lvl5pPr>
            <a:lvl6pPr marL="7200265" indent="0">
              <a:buNone/>
              <a:defRPr sz="3150"/>
            </a:lvl6pPr>
            <a:lvl7pPr marL="8639810" indent="0">
              <a:buNone/>
              <a:defRPr sz="3150"/>
            </a:lvl7pPr>
            <a:lvl8pPr marL="10079990" indent="0">
              <a:buNone/>
              <a:defRPr sz="3150"/>
            </a:lvl8pPr>
            <a:lvl9pPr marL="11520170" indent="0">
              <a:buNone/>
              <a:defRPr sz="31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80000" y="2108333"/>
            <a:ext cx="24840001" cy="7654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80000" y="10541667"/>
            <a:ext cx="24840001" cy="25125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980000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540000" y="36703335"/>
            <a:ext cx="972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340001" y="36703335"/>
            <a:ext cx="6480000" cy="2108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879725" rtl="0" eaLnBrk="1" latinLnBrk="0" hangingPunct="1">
        <a:lnSpc>
          <a:spcPct val="90000"/>
        </a:lnSpc>
        <a:spcBef>
          <a:spcPct val="0"/>
        </a:spcBef>
        <a:buNone/>
        <a:defRPr sz="13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0" indent="-720090" algn="l" defTabSz="2879725" rtl="0" eaLnBrk="1" latinLnBrk="0" hangingPunct="1">
        <a:lnSpc>
          <a:spcPct val="90000"/>
        </a:lnSpc>
        <a:spcBef>
          <a:spcPts val="3155"/>
        </a:spcBef>
        <a:buFont typeface="Arial" panose="020B0604020202020204" pitchFamily="34" charset="0"/>
        <a:buChar char="•"/>
        <a:defRPr sz="882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59981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503999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91972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5990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8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026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7972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1990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8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26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3981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7999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017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65426" b="12513"/>
          <a:stretch>
            <a:fillRect/>
          </a:stretch>
        </p:blipFill>
        <p:spPr>
          <a:xfrm>
            <a:off x="0" y="35782250"/>
            <a:ext cx="28844240" cy="381762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2225" y="0"/>
            <a:ext cx="28799790" cy="4154805"/>
            <a:chOff x="0" y="0"/>
            <a:chExt cx="45354" cy="654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rcRect l="4300" t="4010" r="58021" b="86916"/>
            <a:stretch>
              <a:fillRect/>
            </a:stretch>
          </p:blipFill>
          <p:spPr>
            <a:xfrm>
              <a:off x="0" y="0"/>
              <a:ext cx="45354" cy="654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2043" y="1372"/>
              <a:ext cx="22680" cy="43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r"/>
              <a:r>
                <a:rPr lang="zh-CN" altLang="en-US" sz="66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202</a:t>
              </a:r>
              <a:r>
                <a:rPr lang="en-US" altLang="zh-CN" sz="66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4</a:t>
              </a:r>
              <a:r>
                <a:rPr lang="zh-CN" altLang="en-US" sz="66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年江苏省研究生等离子体</a:t>
              </a:r>
              <a:endParaRPr lang="zh-CN" altLang="en-US" sz="66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  <a:p>
              <a:pPr indent="0" algn="r" fontAlgn="auto">
                <a:lnSpc>
                  <a:spcPct val="150000"/>
                </a:lnSpc>
              </a:pPr>
              <a:r>
                <a:rPr lang="zh-CN" altLang="en-US" sz="7200" b="1">
                  <a:solidFill>
                    <a:schemeClr val="bg1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</a:rPr>
                <a:t>科技创新大赛</a:t>
              </a:r>
              <a:endParaRPr lang="zh-CN" altLang="en-US" sz="7200" b="1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请在</a:t>
                </a:r>
                <a:r>
                  <a:rPr lang="en-US" altLang="zh-CN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PPT</a:t>
                </a:r>
                <a:r>
                  <a:rPr lang="zh-CN" altLang="en-US" sz="80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模板上编辑</a:t>
                </a:r>
                <a:endParaRPr lang="zh-CN" altLang="en-US" sz="8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海报尺寸：  </a:t>
                </a:r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8</a:t>
                </a:r>
                <a:r>
                  <a:rPr lang="en-US" altLang="zh-CN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</a:t>
                </a:r>
                <a14:m>
                  <m:oMath xmlns:m="http://schemas.openxmlformats.org/officeDocument/2006/math">
                    <m:r>
                      <a:rPr lang="en-US" altLang="zh-CN" sz="80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</m:t>
                    </m:r>
                  </m:oMath>
                </a14:m>
                <a:r>
                  <a:rPr lang="zh-CN" altLang="en-US" sz="8000"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110 cm</a:t>
                </a:r>
                <a:endParaRPr lang="zh-CN" altLang="en-US" sz="8000"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  <a:p>
                <a:pPr indent="0" algn="ctr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排版要求：整洁、美观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海报内容包括：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8000">
                    <a:latin typeface="宋体" panose="02010600030101010101" pitchFamily="2" charset="-122"/>
                    <a:ea typeface="宋体" panose="02010600030101010101" pitchFamily="2" charset="-122"/>
                  </a:rPr>
                  <a:t>题目、参赛学生、指导教师、参赛单位、作品简介、研制背景及意义、研究方案及实现过程、研究结果与分析、作品创新及特色和应用前景及分析。</a:t>
                </a: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endParaRPr lang="zh-CN" altLang="en-US" sz="800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295" y="11019790"/>
                <a:ext cx="26804620" cy="15867380"/>
              </a:xfrm>
              <a:prstGeom prst="rect">
                <a:avLst/>
              </a:prstGeom>
              <a:blipFill rotWithShape="1">
                <a:blip r:embed="rId3"/>
                <a:stretch>
                  <a:fillRect b="-50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0" name="文本框 99"/>
              <p:cNvSpPr txBox="1"/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pPr marL="1753235" indent="-1753235" algn="ctr"/>
                <a:r>
                  <a:rPr lang="zh-CN" sz="8000" b="1">
                    <a:ea typeface="黑体" panose="02010609060101010101" charset="-122"/>
                  </a:rPr>
                  <a:t>题目：</a:t>
                </a:r>
                <a14:m>
                  <m:oMath xmlns:m="http://schemas.openxmlformats.org/officeDocument/2006/math">
                    <m:r>
                      <a:rPr lang="zh-CN" sz="8000" b="1">
                        <a:latin typeface="Cambria Math" panose="02040503050406030204" charset="0"/>
                        <a:ea typeface="黑体" panose="02010609060101010101" charset="-122"/>
                      </a:rPr>
                      <m:t>××××××××××××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参赛学生：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指导教师：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×××</m:t>
                    </m:r>
                  </m:oMath>
                </a14:m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(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大学，</a:t>
                </a:r>
                <a14:m>
                  <m:oMath xmlns:m="http://schemas.openxmlformats.org/officeDocument/2006/math">
                    <m:r>
                      <a:rPr lang="en-US" altLang="zh-CN" sz="6600" b="1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××</m:t>
                    </m:r>
                  </m:oMath>
                </a14:m>
                <a:r>
                  <a:rPr lang="zh-CN" sz="6600" b="1">
                    <a:solidFill>
                      <a:srgbClr val="000000"/>
                    </a:solidFill>
                    <a:ea typeface="宋体" panose="02010600030101010101" pitchFamily="2" charset="-122"/>
                  </a:rPr>
                  <a:t>学院，城市，邮编</a:t>
                </a:r>
                <a:r>
                  <a:rPr lang="en-US" sz="6600" b="1">
                    <a:solidFill>
                      <a:srgbClr val="000000"/>
                    </a:solidFill>
                    <a:latin typeface="宋体" panose="02010600030101010101" pitchFamily="2" charset="-122"/>
                  </a:rPr>
                  <a:t>) </a:t>
                </a:r>
                <a:endParaRPr lang="en-US" altLang="en-US" sz="6600" b="1">
                  <a:solidFill>
                    <a:srgbClr val="000000"/>
                  </a:solidFill>
                  <a:latin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815" y="4385945"/>
                <a:ext cx="28843605" cy="44145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jRjNDYzYTU5YmQwMzVjMjdiMGRlNmRhZmYwNzhkYz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WPS 演示</Application>
  <PresentationFormat>宽屏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微软雅黑</vt:lpstr>
      <vt:lpstr>Cambria Math</vt:lpstr>
      <vt:lpstr>MS Mincho</vt:lpstr>
      <vt:lpstr>AMGDT</vt:lpstr>
      <vt:lpstr>黑体</vt:lpstr>
      <vt:lpstr>Calibri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zhumin</dc:creator>
  <cp:lastModifiedBy>朱珉</cp:lastModifiedBy>
  <cp:revision>3</cp:revision>
  <dcterms:created xsi:type="dcterms:W3CDTF">2023-07-15T13:28:00Z</dcterms:created>
  <dcterms:modified xsi:type="dcterms:W3CDTF">2024-06-25T03:35:21Z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20EBC9B62C504A03B9C02B743C8E4363_13</vt:lpwstr>
  </property>
  <property fmtid="{D5CDD505-2E9C-101B-9397-08002B2CF9AE}" pid="3" name="KSOProductBuildVer">
    <vt:lpwstr>2052-12.1.0.16929</vt:lpwstr>
  </property>
</Properties>
</file>